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6"/>
  </p:notesMasterIdLst>
  <p:handoutMasterIdLst>
    <p:handoutMasterId r:id="rId17"/>
  </p:handoutMasterIdLst>
  <p:sldIdLst>
    <p:sldId id="403" r:id="rId5"/>
    <p:sldId id="461" r:id="rId6"/>
    <p:sldId id="453" r:id="rId7"/>
    <p:sldId id="451" r:id="rId8"/>
    <p:sldId id="454" r:id="rId9"/>
    <p:sldId id="456" r:id="rId10"/>
    <p:sldId id="457" r:id="rId11"/>
    <p:sldId id="459" r:id="rId12"/>
    <p:sldId id="458" r:id="rId13"/>
    <p:sldId id="460" r:id="rId14"/>
    <p:sldId id="462" r:id="rId15"/>
  </p:sldIdLst>
  <p:sldSz cx="9939338" cy="7451725"/>
  <p:notesSz cx="6662738" cy="9926638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>
          <p15:clr>
            <a:srgbClr val="A4A3A4"/>
          </p15:clr>
        </p15:guide>
        <p15:guide id="2" pos="3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4619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40"/>
    <a:srgbClr val="FFFFCC"/>
    <a:srgbClr val="B0CD36"/>
    <a:srgbClr val="99CCFF"/>
    <a:srgbClr val="00163B"/>
    <a:srgbClr val="00165F"/>
    <a:srgbClr val="001663"/>
    <a:srgbClr val="FFFFFF"/>
    <a:srgbClr val="9F1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94674"/>
  </p:normalViewPr>
  <p:slideViewPr>
    <p:cSldViewPr snapToGrid="0">
      <p:cViewPr>
        <p:scale>
          <a:sx n="87" d="100"/>
          <a:sy n="87" d="100"/>
        </p:scale>
        <p:origin x="2472" y="824"/>
      </p:cViewPr>
      <p:guideLst>
        <p:guide orient="horz" pos="2347"/>
        <p:guide pos="3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4619"/>
        <p:guide orient="horz" pos="3127"/>
        <p:guide pos="20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77327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48497B22-37D0-420E-9459-69579AFAAF4F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77327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338DBC05-39A7-4CF9-B4F9-A43DC57671C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96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774012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CC520366-E7E8-4CC5-8639-D5A0DDF2269D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847725" y="742950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7" tIns="45529" rIns="91057" bIns="45529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66275" y="4715155"/>
            <a:ext cx="5330190" cy="4466987"/>
          </a:xfrm>
          <a:prstGeom prst="rect">
            <a:avLst/>
          </a:prstGeom>
        </p:spPr>
        <p:txBody>
          <a:bodyPr vert="horz" lIns="91057" tIns="45529" rIns="91057" bIns="45529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774012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791E1046-3FAD-47CA-918B-DDD7997316F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633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702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568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09173">
              <a:defRPr/>
            </a:pPr>
            <a:r>
              <a:rPr lang="da-DK" i="1">
                <a:solidFill>
                  <a:srgbClr val="001663"/>
                </a:solidFill>
              </a:rPr>
              <a:t>(</a:t>
            </a:r>
            <a:r>
              <a:rPr lang="da-DK">
                <a:solidFill>
                  <a:srgbClr val="FF0000"/>
                </a:solidFill>
              </a:rPr>
              <a:t>Det er en vurdering, hvornår en OLA er gennemført)</a:t>
            </a:r>
            <a:r>
              <a:rPr lang="da-DK">
                <a:solidFill>
                  <a:srgbClr val="001663"/>
                </a:solidFill>
              </a:rPr>
              <a:t>. Som tommelfingerregel gælder, at der skal være et tilstrækkeligt grundlag for feedback for at en OLA kan betragtes som gennemført. </a:t>
            </a:r>
          </a:p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237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9CAD4-29AF-BF4D-BD0F-F23DB6210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417" y="1219531"/>
            <a:ext cx="7454504" cy="2594304"/>
          </a:xfrm>
        </p:spPr>
        <p:txBody>
          <a:bodyPr anchor="b"/>
          <a:lstStyle>
            <a:lvl1pPr algn="ctr">
              <a:defRPr sz="4891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1B76C33-4F5C-0441-AF3A-540731BB0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417" y="3913881"/>
            <a:ext cx="7454504" cy="1799108"/>
          </a:xfrm>
        </p:spPr>
        <p:txBody>
          <a:bodyPr/>
          <a:lstStyle>
            <a:lvl1pPr marL="0" indent="0" algn="ctr">
              <a:buNone/>
              <a:defRPr sz="1956"/>
            </a:lvl1pPr>
            <a:lvl2pPr marL="372709" indent="0" algn="ctr">
              <a:buNone/>
              <a:defRPr sz="1630"/>
            </a:lvl2pPr>
            <a:lvl3pPr marL="745419" indent="0" algn="ctr">
              <a:buNone/>
              <a:defRPr sz="1467"/>
            </a:lvl3pPr>
            <a:lvl4pPr marL="1118128" indent="0" algn="ctr">
              <a:buNone/>
              <a:defRPr sz="1304"/>
            </a:lvl4pPr>
            <a:lvl5pPr marL="1490838" indent="0" algn="ctr">
              <a:buNone/>
              <a:defRPr sz="1304"/>
            </a:lvl5pPr>
            <a:lvl6pPr marL="1863547" indent="0" algn="ctr">
              <a:buNone/>
              <a:defRPr sz="1304"/>
            </a:lvl6pPr>
            <a:lvl7pPr marL="2236257" indent="0" algn="ctr">
              <a:buNone/>
              <a:defRPr sz="1304"/>
            </a:lvl7pPr>
            <a:lvl8pPr marL="2608966" indent="0" algn="ctr">
              <a:buNone/>
              <a:defRPr sz="1304"/>
            </a:lvl8pPr>
            <a:lvl9pPr marL="2981676" indent="0" algn="ctr">
              <a:buNone/>
              <a:defRPr sz="1304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95B4478-D3CE-A643-8CEB-9A2E715E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F07CC3E-555D-7741-A0F0-D805DC76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3F90C9-DDA8-EB4B-B03A-40D14B76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106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67580-60A0-4A4C-BA98-199A2A4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4FF16E8-F4C9-5B43-A354-F392FF11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7802E69-36DB-2D45-ABE7-75F67A72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BC6CE15-593A-EB47-ABDC-77DF5F8A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E783D49-94BA-6745-8694-CB502261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85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E79536F-75EA-E441-9746-873FCB682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112839" y="396736"/>
            <a:ext cx="2143170" cy="6314992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B947909-670C-EF41-AA8E-2D0A9FC52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329" y="396736"/>
            <a:ext cx="6305268" cy="6314992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A2431B4-AFDB-8D49-80F4-3E9E79C0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14B79E6-B35C-1A4A-9BF1-BBEABB5A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130831-E6F9-A14A-AA5E-D79ADDB3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49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54736" y="2300140"/>
            <a:ext cx="8789988" cy="410007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400195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>
                <a:solidFill>
                  <a:srgbClr val="FFFFFF"/>
                </a:solidFill>
              </a:rPr>
              <a:t>PowerPoint 31.07.2012 [RET DATO]</a:t>
            </a:r>
            <a:endParaRPr lang="da-DK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err="1"/>
              <a:t>Duis</a:t>
            </a:r>
            <a:r>
              <a:rPr lang="da-DK"/>
              <a:t> </a:t>
            </a:r>
            <a:r>
              <a:rPr lang="da-DK" err="1"/>
              <a:t>autem</a:t>
            </a:r>
            <a:r>
              <a:rPr lang="da-DK"/>
              <a:t> vel </a:t>
            </a:r>
            <a:r>
              <a:rPr lang="da-DK" err="1"/>
              <a:t>eum</a:t>
            </a:r>
            <a:r>
              <a:rPr lang="da-DK"/>
              <a:t> </a:t>
            </a:r>
            <a:r>
              <a:rPr lang="da-DK" err="1"/>
              <a:t>iriure</a:t>
            </a:r>
            <a:r>
              <a:rPr lang="da-DK"/>
              <a:t> </a:t>
            </a:r>
            <a:r>
              <a:rPr lang="da-DK" err="1"/>
              <a:t>dolor</a:t>
            </a:r>
            <a:r>
              <a:rPr lang="da-DK"/>
              <a:t> in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endParaRPr lang="da-DK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54735" y="2234152"/>
            <a:ext cx="4332105" cy="442237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52497" y="2234152"/>
            <a:ext cx="4292227" cy="442237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54735" y="2205353"/>
            <a:ext cx="4333832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54735" y="2900503"/>
            <a:ext cx="4333831" cy="375602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5049047" y="2205353"/>
            <a:ext cx="4295678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5049047" y="2900503"/>
            <a:ext cx="4295678" cy="375602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07E2A7-8813-2B4B-A091-401FA4902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3F349F-834B-4040-A0DB-DD40CBB8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0938449-D620-2844-85F0-3B04E807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084B19E-2CA4-6940-91FE-D70DDCB9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EB03DCE-4D75-6049-8E78-27BCC509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014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9B27D-CB79-D249-9D07-85EA8BAF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53" y="1857758"/>
            <a:ext cx="8572679" cy="3099710"/>
          </a:xfrm>
        </p:spPr>
        <p:txBody>
          <a:bodyPr anchor="b"/>
          <a:lstStyle>
            <a:lvl1pPr>
              <a:defRPr sz="4891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8D6163D-9FBF-424F-A926-E01D0BE87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153" y="4986792"/>
            <a:ext cx="8572679" cy="1630064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70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41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8128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838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354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625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896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167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893AC1B-48E0-8D46-A3DE-F29F4143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75FB271-64CD-AB4C-BA9A-9F264988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AB6476-B354-2648-A8D9-9744E798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39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3B987-A432-4740-8699-49A467A0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8FD435-58C2-304A-94D8-C34E21F28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329" y="1983677"/>
            <a:ext cx="4224219" cy="472805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AAD8A5D-5FAC-B84A-BBEE-F8DEAA715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1790" y="1983677"/>
            <a:ext cx="4224219" cy="472805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F5209F5-6E52-B84B-B2A2-A08559AB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9FBF086-20CB-4C46-B19C-EA905469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51493D3-A9C9-C340-AB77-C76F8526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646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0264-528E-E041-8AD7-1B5A934F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24" y="396736"/>
            <a:ext cx="8572679" cy="144032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5F12004-4583-FB48-93DF-3405F9134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625" y="1826708"/>
            <a:ext cx="4204805" cy="895241"/>
          </a:xfrm>
        </p:spPr>
        <p:txBody>
          <a:bodyPr anchor="b"/>
          <a:lstStyle>
            <a:lvl1pPr marL="0" indent="0">
              <a:buNone/>
              <a:defRPr sz="1956" b="1"/>
            </a:lvl1pPr>
            <a:lvl2pPr marL="372709" indent="0">
              <a:buNone/>
              <a:defRPr sz="1630" b="1"/>
            </a:lvl2pPr>
            <a:lvl3pPr marL="745419" indent="0">
              <a:buNone/>
              <a:defRPr sz="1467" b="1"/>
            </a:lvl3pPr>
            <a:lvl4pPr marL="1118128" indent="0">
              <a:buNone/>
              <a:defRPr sz="1304" b="1"/>
            </a:lvl4pPr>
            <a:lvl5pPr marL="1490838" indent="0">
              <a:buNone/>
              <a:defRPr sz="1304" b="1"/>
            </a:lvl5pPr>
            <a:lvl6pPr marL="1863547" indent="0">
              <a:buNone/>
              <a:defRPr sz="1304" b="1"/>
            </a:lvl6pPr>
            <a:lvl7pPr marL="2236257" indent="0">
              <a:buNone/>
              <a:defRPr sz="1304" b="1"/>
            </a:lvl7pPr>
            <a:lvl8pPr marL="2608966" indent="0">
              <a:buNone/>
              <a:defRPr sz="1304" b="1"/>
            </a:lvl8pPr>
            <a:lvl9pPr marL="2981676" indent="0">
              <a:buNone/>
              <a:defRPr sz="1304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34E8EBC-9DCD-8740-8CAA-BEA748260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25" y="2721949"/>
            <a:ext cx="4204805" cy="400357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2BBDFA7-8063-4A43-8135-187B1209A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1790" y="1826708"/>
            <a:ext cx="4225513" cy="895241"/>
          </a:xfrm>
        </p:spPr>
        <p:txBody>
          <a:bodyPr anchor="b"/>
          <a:lstStyle>
            <a:lvl1pPr marL="0" indent="0">
              <a:buNone/>
              <a:defRPr sz="1956" b="1"/>
            </a:lvl1pPr>
            <a:lvl2pPr marL="372709" indent="0">
              <a:buNone/>
              <a:defRPr sz="1630" b="1"/>
            </a:lvl2pPr>
            <a:lvl3pPr marL="745419" indent="0">
              <a:buNone/>
              <a:defRPr sz="1467" b="1"/>
            </a:lvl3pPr>
            <a:lvl4pPr marL="1118128" indent="0">
              <a:buNone/>
              <a:defRPr sz="1304" b="1"/>
            </a:lvl4pPr>
            <a:lvl5pPr marL="1490838" indent="0">
              <a:buNone/>
              <a:defRPr sz="1304" b="1"/>
            </a:lvl5pPr>
            <a:lvl6pPr marL="1863547" indent="0">
              <a:buNone/>
              <a:defRPr sz="1304" b="1"/>
            </a:lvl6pPr>
            <a:lvl7pPr marL="2236257" indent="0">
              <a:buNone/>
              <a:defRPr sz="1304" b="1"/>
            </a:lvl7pPr>
            <a:lvl8pPr marL="2608966" indent="0">
              <a:buNone/>
              <a:defRPr sz="1304" b="1"/>
            </a:lvl8pPr>
            <a:lvl9pPr marL="2981676" indent="0">
              <a:buNone/>
              <a:defRPr sz="1304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02268BB-D22F-3649-B2BF-553A4DD25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31790" y="2721949"/>
            <a:ext cx="4225513" cy="400357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A5AC6B45-4A7A-254C-B2B8-A9A01047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B2AB27F8-304C-734E-A152-21D89F38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2D3FC26-8EC1-5A44-8912-5CBAD551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872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7124F-7C93-9341-B24B-B31C207E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2A42507-A6EB-1A4A-A234-34063C74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89E49C6-11E1-4C46-9943-B64A2297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EB6B5A7-E62B-8F49-91F9-6C043790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70408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571D07AF-3BA3-0E49-8762-219C7E5A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F2D0C17-AB31-B548-9779-5F2DB370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71009DE-7DC7-0F41-891E-19EBCEBF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36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BBBD6-6F7E-2648-9B23-EE1C4A63C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24" y="496782"/>
            <a:ext cx="3205695" cy="1738736"/>
          </a:xfrm>
        </p:spPr>
        <p:txBody>
          <a:bodyPr anchor="b"/>
          <a:lstStyle>
            <a:lvl1pPr>
              <a:defRPr sz="2609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23D735-99D2-E54E-9ACF-E106D4C0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13" y="1072911"/>
            <a:ext cx="5031790" cy="5295555"/>
          </a:xfrm>
        </p:spPr>
        <p:txBody>
          <a:bodyPr/>
          <a:lstStyle>
            <a:lvl1pPr>
              <a:defRPr sz="2609"/>
            </a:lvl1pPr>
            <a:lvl2pPr>
              <a:defRPr sz="2283"/>
            </a:lvl2pPr>
            <a:lvl3pPr>
              <a:defRPr sz="1956"/>
            </a:lvl3pPr>
            <a:lvl4pPr>
              <a:defRPr sz="1630"/>
            </a:lvl4pPr>
            <a:lvl5pPr>
              <a:defRPr sz="1630"/>
            </a:lvl5pPr>
            <a:lvl6pPr>
              <a:defRPr sz="1630"/>
            </a:lvl6pPr>
            <a:lvl7pPr>
              <a:defRPr sz="1630"/>
            </a:lvl7pPr>
            <a:lvl8pPr>
              <a:defRPr sz="1630"/>
            </a:lvl8pPr>
            <a:lvl9pPr>
              <a:defRPr sz="163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6399086-CD64-6443-9BAB-EC150609E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24" y="2235517"/>
            <a:ext cx="3205695" cy="4141573"/>
          </a:xfrm>
        </p:spPr>
        <p:txBody>
          <a:bodyPr/>
          <a:lstStyle>
            <a:lvl1pPr marL="0" indent="0">
              <a:buNone/>
              <a:defRPr sz="1304"/>
            </a:lvl1pPr>
            <a:lvl2pPr marL="372709" indent="0">
              <a:buNone/>
              <a:defRPr sz="1141"/>
            </a:lvl2pPr>
            <a:lvl3pPr marL="745419" indent="0">
              <a:buNone/>
              <a:defRPr sz="978"/>
            </a:lvl3pPr>
            <a:lvl4pPr marL="1118128" indent="0">
              <a:buNone/>
              <a:defRPr sz="815"/>
            </a:lvl4pPr>
            <a:lvl5pPr marL="1490838" indent="0">
              <a:buNone/>
              <a:defRPr sz="815"/>
            </a:lvl5pPr>
            <a:lvl6pPr marL="1863547" indent="0">
              <a:buNone/>
              <a:defRPr sz="815"/>
            </a:lvl6pPr>
            <a:lvl7pPr marL="2236257" indent="0">
              <a:buNone/>
              <a:defRPr sz="815"/>
            </a:lvl7pPr>
            <a:lvl8pPr marL="2608966" indent="0">
              <a:buNone/>
              <a:defRPr sz="815"/>
            </a:lvl8pPr>
            <a:lvl9pPr marL="2981676" indent="0">
              <a:buNone/>
              <a:defRPr sz="815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C1DA204-7488-5644-BA55-A8E639D9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62343C2-46ED-634F-BEB6-B37BAF52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D50FBD5-AAAF-3046-91D7-E7CAB721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991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71577-0010-E34C-8F55-AC8EF6C5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24" y="496782"/>
            <a:ext cx="3205695" cy="1738736"/>
          </a:xfrm>
        </p:spPr>
        <p:txBody>
          <a:bodyPr anchor="b"/>
          <a:lstStyle>
            <a:lvl1pPr>
              <a:defRPr sz="2609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80424EA-5FBC-7F4D-82B4-D96C1C8B0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25513" y="1072911"/>
            <a:ext cx="5031790" cy="5295555"/>
          </a:xfrm>
        </p:spPr>
        <p:txBody>
          <a:bodyPr/>
          <a:lstStyle>
            <a:lvl1pPr marL="0" indent="0">
              <a:buNone/>
              <a:defRPr sz="2609"/>
            </a:lvl1pPr>
            <a:lvl2pPr marL="372709" indent="0">
              <a:buNone/>
              <a:defRPr sz="2283"/>
            </a:lvl2pPr>
            <a:lvl3pPr marL="745419" indent="0">
              <a:buNone/>
              <a:defRPr sz="1956"/>
            </a:lvl3pPr>
            <a:lvl4pPr marL="1118128" indent="0">
              <a:buNone/>
              <a:defRPr sz="1630"/>
            </a:lvl4pPr>
            <a:lvl5pPr marL="1490838" indent="0">
              <a:buNone/>
              <a:defRPr sz="1630"/>
            </a:lvl5pPr>
            <a:lvl6pPr marL="1863547" indent="0">
              <a:buNone/>
              <a:defRPr sz="1630"/>
            </a:lvl6pPr>
            <a:lvl7pPr marL="2236257" indent="0">
              <a:buNone/>
              <a:defRPr sz="1630"/>
            </a:lvl7pPr>
            <a:lvl8pPr marL="2608966" indent="0">
              <a:buNone/>
              <a:defRPr sz="1630"/>
            </a:lvl8pPr>
            <a:lvl9pPr marL="2981676" indent="0">
              <a:buNone/>
              <a:defRPr sz="163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A3479AF-79D8-F740-8DC3-17B664CE5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24" y="2235517"/>
            <a:ext cx="3205695" cy="4141573"/>
          </a:xfrm>
        </p:spPr>
        <p:txBody>
          <a:bodyPr/>
          <a:lstStyle>
            <a:lvl1pPr marL="0" indent="0">
              <a:buNone/>
              <a:defRPr sz="1304"/>
            </a:lvl1pPr>
            <a:lvl2pPr marL="372709" indent="0">
              <a:buNone/>
              <a:defRPr sz="1141"/>
            </a:lvl2pPr>
            <a:lvl3pPr marL="745419" indent="0">
              <a:buNone/>
              <a:defRPr sz="978"/>
            </a:lvl3pPr>
            <a:lvl4pPr marL="1118128" indent="0">
              <a:buNone/>
              <a:defRPr sz="815"/>
            </a:lvl4pPr>
            <a:lvl5pPr marL="1490838" indent="0">
              <a:buNone/>
              <a:defRPr sz="815"/>
            </a:lvl5pPr>
            <a:lvl6pPr marL="1863547" indent="0">
              <a:buNone/>
              <a:defRPr sz="815"/>
            </a:lvl6pPr>
            <a:lvl7pPr marL="2236257" indent="0">
              <a:buNone/>
              <a:defRPr sz="815"/>
            </a:lvl7pPr>
            <a:lvl8pPr marL="2608966" indent="0">
              <a:buNone/>
              <a:defRPr sz="815"/>
            </a:lvl8pPr>
            <a:lvl9pPr marL="2981676" indent="0">
              <a:buNone/>
              <a:defRPr sz="815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E0CE271-C723-4D4E-A165-17C29E2E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EC44521-9F8D-4743-BDB1-CBD7C283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8906926-8B8F-2F42-95C2-5F61870C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524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BA16C836-EF1B-024C-824A-707B707D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0" y="396736"/>
            <a:ext cx="8572679" cy="1440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708D6A1-E9B5-9B4B-8959-C31423D58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330" y="1983677"/>
            <a:ext cx="8572679" cy="472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5D7A49-F7BC-894D-8659-99DA3FE8E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330" y="6906646"/>
            <a:ext cx="2236351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BF113-C6EA-4B4D-8E6A-9F43161038FA}" type="datetimeFigureOut">
              <a:rPr lang="da-DK" smtClean="0"/>
              <a:t>02.09.2020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B713FA1-B012-2849-BD8B-928DBE2F6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92406" y="6906646"/>
            <a:ext cx="3354527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DA14AF7-3115-494A-B4CA-5EA865317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9657" y="6906646"/>
            <a:ext cx="2236351" cy="3967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B4EB6-52CB-664A-9BDD-51F4DD6CEA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594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51" r:id="rId14"/>
    <p:sldLayoutId id="2147483653" r:id="rId15"/>
    <p:sldLayoutId id="2147483654" r:id="rId16"/>
  </p:sldLayoutIdLst>
  <p:txStyles>
    <p:titleStyle>
      <a:lvl1pPr algn="l" defTabSz="745419" rtl="0" eaLnBrk="1" latinLnBrk="0" hangingPunct="1">
        <a:lnSpc>
          <a:spcPct val="90000"/>
        </a:lnSpc>
        <a:spcBef>
          <a:spcPct val="0"/>
        </a:spcBef>
        <a:buNone/>
        <a:defRPr sz="35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355" indent="-186355" algn="l" defTabSz="745419" rtl="0" eaLnBrk="1" latinLnBrk="0" hangingPunct="1">
        <a:lnSpc>
          <a:spcPct val="90000"/>
        </a:lnSpc>
        <a:spcBef>
          <a:spcPts val="815"/>
        </a:spcBef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+mn-ea"/>
          <a:cs typeface="+mn-cs"/>
        </a:defRPr>
      </a:lvl1pPr>
      <a:lvl2pPr marL="559064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956" kern="1200">
          <a:solidFill>
            <a:schemeClr val="tx1"/>
          </a:solidFill>
          <a:latin typeface="+mn-lt"/>
          <a:ea typeface="+mn-ea"/>
          <a:cs typeface="+mn-cs"/>
        </a:defRPr>
      </a:lvl2pPr>
      <a:lvl3pPr marL="931774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304483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677192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2049902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422611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795321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168030" indent="-186355" algn="l" defTabSz="745419" rtl="0" eaLnBrk="1" latinLnBrk="0" hangingPunct="1">
        <a:lnSpc>
          <a:spcPct val="90000"/>
        </a:lnSpc>
        <a:spcBef>
          <a:spcPts val="408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2709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45419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18128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490838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63547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36257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08966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2981676" algn="l" defTabSz="745419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/>
          <a:lstStyle/>
          <a:p>
            <a:pPr algn="ctr"/>
            <a:r>
              <a:rPr lang="da-DK" b="1" dirty="0">
                <a:solidFill>
                  <a:schemeClr val="accent4"/>
                </a:solidFill>
              </a:rPr>
              <a:t>Dag 4 – Processing med mus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504A9C04-BC44-6448-9C5B-7DA25E27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056" y="1844676"/>
            <a:ext cx="5552090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263CC6F-C773-8F4F-9BF5-603A49005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736" y="430305"/>
            <a:ext cx="8789988" cy="1242418"/>
          </a:xfrm>
        </p:spPr>
        <p:txBody>
          <a:bodyPr/>
          <a:lstStyle/>
          <a:p>
            <a:r>
              <a:rPr lang="da-DK" dirty="0"/>
              <a:t>5.Øvelse – Hangman version I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F4CEF6-245F-2443-9B7F-1EEC1F95C1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4736" y="1672723"/>
            <a:ext cx="8789988" cy="4100071"/>
          </a:xfrm>
        </p:spPr>
        <p:txBody>
          <a:bodyPr/>
          <a:lstStyle/>
          <a:p>
            <a:pPr lvl="1"/>
            <a:endParaRPr lang="da-DK" dirty="0">
              <a:solidFill>
                <a:prstClr val="black"/>
              </a:solidFill>
            </a:endParaRPr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pPr lvl="1"/>
            <a:endParaRPr lang="da-DK" dirty="0"/>
          </a:p>
          <a:p>
            <a:pPr marL="372709" lvl="1" indent="0">
              <a:buNone/>
            </a:pPr>
            <a:r>
              <a:rPr lang="da-DK" dirty="0"/>
              <a:t>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9B717FE5-EE4B-BB4F-9CDC-BC38EA9E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44" y="1991275"/>
            <a:ext cx="4379119" cy="44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263CC6F-C773-8F4F-9BF5-603A49005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736" y="430305"/>
            <a:ext cx="8789988" cy="1242418"/>
          </a:xfrm>
        </p:spPr>
        <p:txBody>
          <a:bodyPr/>
          <a:lstStyle/>
          <a:p>
            <a:r>
              <a:rPr lang="da-DK" dirty="0"/>
              <a:t>6.Øvelse – Lav jeres egen pixel-quiz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F4CEF6-245F-2443-9B7F-1EEC1F95C1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4736" y="1672723"/>
            <a:ext cx="8789988" cy="4100071"/>
          </a:xfrm>
        </p:spPr>
        <p:txBody>
          <a:bodyPr/>
          <a:lstStyle/>
          <a:p>
            <a:endParaRPr lang="da-DK" dirty="0"/>
          </a:p>
          <a:p>
            <a:pPr lvl="0"/>
            <a:r>
              <a:rPr lang="da-DK" dirty="0">
                <a:solidFill>
                  <a:prstClr val="black"/>
                </a:solidFill>
              </a:rPr>
              <a:t>Find billeder indenfor et tema</a:t>
            </a:r>
          </a:p>
          <a:p>
            <a:pPr lvl="0"/>
            <a:r>
              <a:rPr lang="da-DK" dirty="0">
                <a:solidFill>
                  <a:prstClr val="black"/>
                </a:solidFill>
              </a:rPr>
              <a:t>Læg dem i data-mappen</a:t>
            </a:r>
          </a:p>
          <a:p>
            <a:pPr lvl="0"/>
            <a:r>
              <a:rPr lang="da-DK" dirty="0">
                <a:solidFill>
                  <a:prstClr val="black"/>
                </a:solidFill>
              </a:rPr>
              <a:t>Brug </a:t>
            </a:r>
            <a:r>
              <a:rPr lang="da-DK" dirty="0" err="1">
                <a:solidFill>
                  <a:prstClr val="black"/>
                </a:solidFill>
              </a:rPr>
              <a:t>frameRate</a:t>
            </a:r>
            <a:r>
              <a:rPr lang="da-DK" dirty="0">
                <a:solidFill>
                  <a:prstClr val="black"/>
                </a:solidFill>
              </a:rPr>
              <a:t> eller </a:t>
            </a:r>
            <a:r>
              <a:rPr lang="da-DK" dirty="0" err="1">
                <a:solidFill>
                  <a:prstClr val="black"/>
                </a:solidFill>
              </a:rPr>
              <a:t>Counter</a:t>
            </a:r>
            <a:r>
              <a:rPr lang="da-DK" dirty="0">
                <a:solidFill>
                  <a:prstClr val="black"/>
                </a:solidFill>
              </a:rPr>
              <a:t> til at udregne point</a:t>
            </a:r>
          </a:p>
          <a:p>
            <a:pPr lvl="0"/>
            <a:endParaRPr lang="da-DK" dirty="0">
              <a:solidFill>
                <a:prstClr val="black"/>
              </a:solidFill>
            </a:endParaRPr>
          </a:p>
          <a:p>
            <a:pPr lvl="1"/>
            <a:endParaRPr lang="da-DK" sz="1400" dirty="0">
              <a:solidFill>
                <a:prstClr val="black"/>
              </a:solidFill>
            </a:endParaRPr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pPr lvl="1"/>
            <a:endParaRPr lang="da-DK" dirty="0"/>
          </a:p>
          <a:p>
            <a:pPr marL="372709" lvl="1" indent="0">
              <a:buNone/>
            </a:pPr>
            <a:r>
              <a:rPr lang="da-DK" dirty="0"/>
              <a:t>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351B40B4-C12F-9B48-B7B6-2FF4ACAA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44" y="3890553"/>
            <a:ext cx="4737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5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>
            <a:normAutofit/>
          </a:bodyPr>
          <a:lstStyle/>
          <a:p>
            <a:pPr algn="ctr"/>
            <a:r>
              <a:rPr lang="da-DK" sz="4000" b="1" dirty="0">
                <a:solidFill>
                  <a:schemeClr val="accent4"/>
                </a:solidFill>
              </a:rPr>
              <a:t>.. Og matematik  (suk) …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55449AC-33F2-0D43-989E-2136AD5C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248" y="2398303"/>
            <a:ext cx="5456491" cy="409236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7E08300-F795-5845-A512-CE123076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89582" y="3165545"/>
            <a:ext cx="3410513" cy="25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8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ED682B2-93B9-6641-ACFB-8932C56F2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4" y="549251"/>
            <a:ext cx="8789988" cy="1242418"/>
          </a:xfrm>
        </p:spPr>
        <p:txBody>
          <a:bodyPr/>
          <a:lstStyle/>
          <a:p>
            <a:r>
              <a:rPr lang="da-DK" dirty="0"/>
              <a:t>Dagens ønskede udbytte:</a:t>
            </a:r>
          </a:p>
        </p:txBody>
      </p:sp>
      <p:sp>
        <p:nvSpPr>
          <p:cNvPr id="4" name="Pladsholder til indhold 4">
            <a:extLst>
              <a:ext uri="{FF2B5EF4-FFF2-40B4-BE49-F238E27FC236}">
                <a16:creationId xmlns:a16="http://schemas.microsoft.com/office/drawing/2014/main" id="{427993F3-0A16-A549-B3CE-7B245F0C3F87}"/>
              </a:ext>
            </a:extLst>
          </p:cNvPr>
          <p:cNvSpPr txBox="1">
            <a:spLocks/>
          </p:cNvSpPr>
          <p:nvPr/>
        </p:nvSpPr>
        <p:spPr>
          <a:xfrm>
            <a:off x="669074" y="1403646"/>
            <a:ext cx="6878966" cy="5498828"/>
          </a:xfrm>
          <a:prstGeom prst="rect">
            <a:avLst/>
          </a:prstGeom>
        </p:spPr>
        <p:txBody>
          <a:bodyPr/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At du </a:t>
            </a:r>
            <a:r>
              <a:rPr lang="da-DK" dirty="0" err="1"/>
              <a:t>hands-on</a:t>
            </a:r>
            <a:r>
              <a:rPr lang="da-DK" dirty="0"/>
              <a:t> på </a:t>
            </a:r>
          </a:p>
          <a:p>
            <a:pPr lvl="1"/>
            <a:r>
              <a:rPr lang="da-DK" dirty="0" err="1"/>
              <a:t>Shapes</a:t>
            </a:r>
            <a:endParaRPr lang="da-DK" dirty="0"/>
          </a:p>
          <a:p>
            <a:pPr lvl="1"/>
            <a:r>
              <a:rPr lang="da-DK" dirty="0" err="1"/>
              <a:t>interactivity</a:t>
            </a:r>
            <a:endParaRPr lang="da-DK" dirty="0"/>
          </a:p>
          <a:p>
            <a:pPr lvl="1"/>
            <a:r>
              <a:rPr lang="da-DK" dirty="0"/>
              <a:t>Skrive kommentarer i koden</a:t>
            </a:r>
          </a:p>
          <a:p>
            <a:r>
              <a:rPr lang="da-DK" dirty="0"/>
              <a:t>At du får en ide om </a:t>
            </a:r>
            <a:r>
              <a:rPr lang="da-DK" i="1" dirty="0"/>
              <a:t>mindmapping</a:t>
            </a:r>
          </a:p>
          <a:p>
            <a:r>
              <a:rPr lang="da-DK" dirty="0"/>
              <a:t>At du får mulighed for at gå i dybden</a:t>
            </a:r>
          </a:p>
          <a:p>
            <a:pPr lvl="1"/>
            <a:r>
              <a:rPr lang="da-DK" dirty="0"/>
              <a:t>Og mærker hvordan det er</a:t>
            </a:r>
          </a:p>
          <a:p>
            <a:r>
              <a:rPr lang="da-DK" dirty="0"/>
              <a:t>At du får en ide om hvem de sidste af de andre er</a:t>
            </a:r>
          </a:p>
          <a:p>
            <a:r>
              <a:rPr lang="da-DK" dirty="0"/>
              <a:t>At du møder vores studievejleder</a:t>
            </a:r>
          </a:p>
          <a:p>
            <a:r>
              <a:rPr lang="da-DK" dirty="0"/>
              <a:t>At du ved hvad du skal til i morgen (Kanotur)</a:t>
            </a:r>
          </a:p>
          <a:p>
            <a:endParaRPr lang="da-DK" dirty="0"/>
          </a:p>
          <a:p>
            <a:endParaRPr lang="da-DK" dirty="0"/>
          </a:p>
          <a:p>
            <a:pPr marL="496885" lvl="1" indent="0">
              <a:buNone/>
            </a:pP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marL="496885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4222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FDDB3-0ED7-CE4F-A021-F492390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n w="0"/>
                <a:solidFill>
                  <a:schemeClr val="accent4"/>
                </a:solidFill>
                <a:effectLst>
                  <a:reflection blurRad="6350" stA="53000" endA="300" endPos="35500" dir="5400000" sy="-90000" algn="bl" rotWithShape="0"/>
                </a:effectLst>
              </a:rPr>
              <a:t>Dagens Agenda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392C4D5F-3E90-0B47-B86D-7078E088C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886" y="1539875"/>
            <a:ext cx="7911131" cy="536236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da-DK" dirty="0" err="1"/>
              <a:t>Recap</a:t>
            </a:r>
            <a:r>
              <a:rPr lang="da-DK" dirty="0"/>
              <a:t> på kap2 &amp; lærings-stil</a:t>
            </a:r>
          </a:p>
          <a:p>
            <a:pPr lvl="1"/>
            <a:r>
              <a:rPr lang="da-DK" dirty="0"/>
              <a:t>Processing-værktøjet</a:t>
            </a:r>
          </a:p>
          <a:p>
            <a:pPr lvl="1"/>
            <a:r>
              <a:rPr lang="da-DK" dirty="0"/>
              <a:t>Processing API</a:t>
            </a:r>
          </a:p>
          <a:p>
            <a:pPr marL="372709" lvl="1" indent="0">
              <a:buNone/>
            </a:pPr>
            <a:endParaRPr lang="da-DK" dirty="0"/>
          </a:p>
          <a:p>
            <a:r>
              <a:rPr lang="da-DK" dirty="0"/>
              <a:t>Gennemgang af kap 3</a:t>
            </a:r>
          </a:p>
          <a:p>
            <a:pPr lvl="1"/>
            <a:r>
              <a:rPr lang="da-DK" dirty="0"/>
              <a:t>Mindmap</a:t>
            </a:r>
          </a:p>
          <a:p>
            <a:pPr lvl="1"/>
            <a:endParaRPr lang="da-DK" dirty="0"/>
          </a:p>
          <a:p>
            <a:r>
              <a:rPr lang="da-DK" dirty="0"/>
              <a:t>Første øvelse - smiley</a:t>
            </a:r>
          </a:p>
          <a:p>
            <a:pPr lvl="1"/>
            <a:r>
              <a:rPr lang="da-DK" dirty="0"/>
              <a:t>Individuelt</a:t>
            </a:r>
          </a:p>
          <a:p>
            <a:pPr lvl="1"/>
            <a:r>
              <a:rPr lang="da-DK" dirty="0"/>
              <a:t>Visning af løsning</a:t>
            </a:r>
          </a:p>
          <a:p>
            <a:pPr lvl="1"/>
            <a:endParaRPr lang="da-DK" dirty="0"/>
          </a:p>
          <a:p>
            <a:r>
              <a:rPr lang="da-DK" dirty="0"/>
              <a:t>De sidste koordinater</a:t>
            </a:r>
          </a:p>
          <a:p>
            <a:r>
              <a:rPr lang="da-DK" dirty="0"/>
              <a:t>Den anden øvelse – Genkend kode (</a:t>
            </a:r>
            <a:r>
              <a:rPr lang="da-DK" dirty="0" err="1"/>
              <a:t>map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Genkendelse i </a:t>
            </a:r>
            <a:r>
              <a:rPr lang="da-DK" dirty="0" err="1"/>
              <a:t>map</a:t>
            </a:r>
            <a:r>
              <a:rPr lang="da-DK" dirty="0"/>
              <a:t>-øvelsen</a:t>
            </a:r>
          </a:p>
          <a:p>
            <a:pPr lvl="1"/>
            <a:endParaRPr lang="da-DK" dirty="0"/>
          </a:p>
          <a:p>
            <a:r>
              <a:rPr lang="da-DK" dirty="0"/>
              <a:t>Den tredje øvelse - Atletikbanen</a:t>
            </a:r>
          </a:p>
          <a:p>
            <a:pPr lvl="1"/>
            <a:endParaRPr lang="da-DK" dirty="0"/>
          </a:p>
          <a:p>
            <a:r>
              <a:rPr lang="da-DK" dirty="0"/>
              <a:t>Den fjerde øvelse – Tilføj en </a:t>
            </a:r>
            <a:r>
              <a:rPr lang="da-DK" i="1" dirty="0" err="1"/>
              <a:t>provider</a:t>
            </a:r>
            <a:r>
              <a:rPr lang="da-DK" dirty="0"/>
              <a:t> (</a:t>
            </a:r>
            <a:r>
              <a:rPr lang="da-DK" dirty="0" err="1"/>
              <a:t>map</a:t>
            </a:r>
            <a:r>
              <a:rPr lang="da-DK" dirty="0"/>
              <a:t>)</a:t>
            </a:r>
          </a:p>
          <a:p>
            <a:pPr lvl="1"/>
            <a:endParaRPr lang="da-DK" dirty="0"/>
          </a:p>
          <a:p>
            <a:r>
              <a:rPr lang="da-DK" dirty="0"/>
              <a:t>Den femte øvelse – Hangman</a:t>
            </a:r>
          </a:p>
          <a:p>
            <a:endParaRPr lang="da-DK" dirty="0"/>
          </a:p>
          <a:p>
            <a:r>
              <a:rPr lang="da-DK" dirty="0"/>
              <a:t>Den sjette øvelse - Jeres egen quiz (</a:t>
            </a:r>
            <a:r>
              <a:rPr lang="da-DK" dirty="0" err="1"/>
              <a:t>pixelate</a:t>
            </a:r>
            <a:r>
              <a:rPr lang="da-DK" dirty="0"/>
              <a:t>)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568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>
          <a:xfrm>
            <a:off x="554736" y="727670"/>
            <a:ext cx="8789988" cy="878106"/>
          </a:xfrm>
        </p:spPr>
        <p:txBody>
          <a:bodyPr/>
          <a:lstStyle/>
          <a:p>
            <a:r>
              <a:rPr lang="da-DK" b="0" dirty="0"/>
              <a:t>Dagens tidsplan</a:t>
            </a:r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9599A53C-9CF7-0D45-80E0-CC51AE6E565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40319784"/>
              </p:ext>
            </p:extLst>
          </p:nvPr>
        </p:nvGraphicFramePr>
        <p:xfrm>
          <a:off x="604298" y="2506995"/>
          <a:ext cx="8185739" cy="1666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51">
                  <a:extLst>
                    <a:ext uri="{9D8B030D-6E8A-4147-A177-3AD203B41FA5}">
                      <a16:colId xmlns:a16="http://schemas.microsoft.com/office/drawing/2014/main" val="1727197744"/>
                    </a:ext>
                  </a:extLst>
                </a:gridCol>
                <a:gridCol w="917128">
                  <a:extLst>
                    <a:ext uri="{9D8B030D-6E8A-4147-A177-3AD203B41FA5}">
                      <a16:colId xmlns:a16="http://schemas.microsoft.com/office/drawing/2014/main" val="2031220453"/>
                    </a:ext>
                  </a:extLst>
                </a:gridCol>
                <a:gridCol w="743044">
                  <a:extLst>
                    <a:ext uri="{9D8B030D-6E8A-4147-A177-3AD203B41FA5}">
                      <a16:colId xmlns:a16="http://schemas.microsoft.com/office/drawing/2014/main" val="228803202"/>
                    </a:ext>
                  </a:extLst>
                </a:gridCol>
                <a:gridCol w="897952">
                  <a:extLst>
                    <a:ext uri="{9D8B030D-6E8A-4147-A177-3AD203B41FA5}">
                      <a16:colId xmlns:a16="http://schemas.microsoft.com/office/drawing/2014/main" val="2216758143"/>
                    </a:ext>
                  </a:extLst>
                </a:gridCol>
                <a:gridCol w="982285">
                  <a:extLst>
                    <a:ext uri="{9D8B030D-6E8A-4147-A177-3AD203B41FA5}">
                      <a16:colId xmlns:a16="http://schemas.microsoft.com/office/drawing/2014/main" val="3602527176"/>
                    </a:ext>
                  </a:extLst>
                </a:gridCol>
                <a:gridCol w="1150374">
                  <a:extLst>
                    <a:ext uri="{9D8B030D-6E8A-4147-A177-3AD203B41FA5}">
                      <a16:colId xmlns:a16="http://schemas.microsoft.com/office/drawing/2014/main" val="1114096482"/>
                    </a:ext>
                  </a:extLst>
                </a:gridCol>
                <a:gridCol w="884903">
                  <a:extLst>
                    <a:ext uri="{9D8B030D-6E8A-4147-A177-3AD203B41FA5}">
                      <a16:colId xmlns:a16="http://schemas.microsoft.com/office/drawing/2014/main" val="1814660565"/>
                    </a:ext>
                  </a:extLst>
                </a:gridCol>
                <a:gridCol w="1799302">
                  <a:extLst>
                    <a:ext uri="{9D8B030D-6E8A-4147-A177-3AD203B41FA5}">
                      <a16:colId xmlns:a16="http://schemas.microsoft.com/office/drawing/2014/main" val="3137655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1.Slot: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2.Slot: kap 2 og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3.Slot: Smiley øvelse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4.Slot: Genkend kode øvelse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5.slot: </a:t>
                      </a:r>
                      <a:r>
                        <a:rPr lang="da-DK" dirty="0" err="1"/>
                        <a:t>Studievejl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6.slot:</a:t>
                      </a:r>
                    </a:p>
                    <a:p>
                      <a:r>
                        <a:rPr lang="da-DK" dirty="0"/>
                        <a:t>De sidste koordinater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7.slot: øvelser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8.slot: Afrunding</a:t>
                      </a:r>
                    </a:p>
                    <a:p>
                      <a:r>
                        <a:rPr lang="da-DK" dirty="0"/>
                        <a:t>Og lektier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93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1200" dirty="0"/>
                        <a:t>13:00 - 13:15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54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/>
                        <a:t>13:15 - 13:30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54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13:30 - 13:50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54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14:00- 14:20</a:t>
                      </a:r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54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14:20 - 14:30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454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14:30 - 15:00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15:15-16.15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200" dirty="0"/>
                        <a:t>16.15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43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30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CD32F5AE-D210-A145-8CC3-90F3896B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82" y="378632"/>
            <a:ext cx="2400253" cy="2173814"/>
          </a:xfrm>
          <a:prstGeom prst="rect">
            <a:avLst/>
          </a:prstGeom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F81C6B75-1738-8948-AF7A-0C4924A6A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1 øvelse -  Smiley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429B7773-71F0-2345-BD76-4A5A0ED2A1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7252" y="1659826"/>
            <a:ext cx="8789988" cy="4100071"/>
          </a:xfrm>
        </p:spPr>
        <p:txBody>
          <a:bodyPr/>
          <a:lstStyle/>
          <a:p>
            <a:r>
              <a:rPr lang="da-DK" dirty="0"/>
              <a:t>Tegn en almindelig smiley</a:t>
            </a:r>
          </a:p>
          <a:p>
            <a:endParaRPr lang="da-DK" dirty="0"/>
          </a:p>
          <a:p>
            <a:r>
              <a:rPr lang="da-DK" dirty="0"/>
              <a:t>Lad nu øjnene følge musen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Og prøv så at ramme den her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1FC41E05-0B32-C148-9715-952487A2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008" y="2505571"/>
            <a:ext cx="3048000" cy="18415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A5992D-1F26-C749-878A-1946FD6F1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8" y="4882554"/>
            <a:ext cx="3048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6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263CC6F-C773-8F4F-9BF5-603A49005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736" y="430305"/>
            <a:ext cx="8789988" cy="1242418"/>
          </a:xfrm>
        </p:spPr>
        <p:txBody>
          <a:bodyPr/>
          <a:lstStyle/>
          <a:p>
            <a:r>
              <a:rPr lang="da-DK" dirty="0"/>
              <a:t>2.Øvelse – genkend elementer i koden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F4CEF6-245F-2443-9B7F-1EEC1F95C1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4736" y="1672723"/>
            <a:ext cx="8789988" cy="4100071"/>
          </a:xfrm>
        </p:spPr>
        <p:txBody>
          <a:bodyPr/>
          <a:lstStyle/>
          <a:p>
            <a:r>
              <a:rPr lang="da-DK" dirty="0"/>
              <a:t>Du åbner </a:t>
            </a:r>
            <a:r>
              <a:rPr lang="da-DK" dirty="0" err="1"/>
              <a:t>map</a:t>
            </a:r>
            <a:r>
              <a:rPr lang="da-DK" dirty="0"/>
              <a:t>-koden og indføjer kommentarer </a:t>
            </a:r>
          </a:p>
          <a:p>
            <a:pPr lvl="1"/>
            <a:r>
              <a:rPr lang="da-DK" dirty="0"/>
              <a:t>Ex:</a:t>
            </a:r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marL="372709" lvl="1" indent="0">
              <a:buNone/>
            </a:pPr>
            <a:r>
              <a:rPr lang="da-DK" dirty="0"/>
              <a:t>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F3AA066-6DF7-3A47-8F8D-3DF7BCED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08" y="2162283"/>
            <a:ext cx="2070100" cy="59690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4225A08F-4814-8944-B877-04749163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08" y="2915141"/>
            <a:ext cx="4284480" cy="7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82FB024E-8341-2945-B9E4-11324F1C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01" y="2376724"/>
            <a:ext cx="3544241" cy="3676120"/>
          </a:xfrm>
          <a:prstGeom prst="rect">
            <a:avLst/>
          </a:prstGeom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4B6CC81-7F51-0B43-B61B-CBA461132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3. Øvelse - Atletikbanen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132F18-6C4C-934E-B321-5E5B90DB16C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4675" y="1675826"/>
            <a:ext cx="8789988" cy="4100071"/>
          </a:xfrm>
        </p:spPr>
        <p:txBody>
          <a:bodyPr/>
          <a:lstStyle/>
          <a:p>
            <a:r>
              <a:rPr lang="da-DK" dirty="0"/>
              <a:t>Konstruér en 400 m atletikbane med 8 løbebaner. Buen laves </a:t>
            </a:r>
            <a:r>
              <a:rPr lang="da-DK" dirty="0" err="1"/>
              <a:t>vha</a:t>
            </a:r>
            <a:r>
              <a:rPr lang="da-DK" dirty="0"/>
              <a:t> </a:t>
            </a:r>
            <a:r>
              <a:rPr lang="da-DK" dirty="0" err="1"/>
              <a:t>arc-shapen</a:t>
            </a:r>
            <a:endParaRPr lang="da-DK" dirty="0"/>
          </a:p>
          <a:p>
            <a:endParaRPr lang="da-DK" dirty="0"/>
          </a:p>
          <a:p>
            <a:r>
              <a:rPr lang="da-DK" dirty="0"/>
              <a:t>Ekstra: Tilføj forskudt start</a:t>
            </a:r>
          </a:p>
        </p:txBody>
      </p:sp>
    </p:spTree>
    <p:extLst>
      <p:ext uri="{BB962C8B-B14F-4D97-AF65-F5344CB8AC3E}">
        <p14:creationId xmlns:p14="http://schemas.microsoft.com/office/powerpoint/2010/main" val="384085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5263CC6F-C773-8F4F-9BF5-603A49005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736" y="430305"/>
            <a:ext cx="8789988" cy="1242418"/>
          </a:xfrm>
        </p:spPr>
        <p:txBody>
          <a:bodyPr/>
          <a:lstStyle/>
          <a:p>
            <a:r>
              <a:rPr lang="da-DK" dirty="0"/>
              <a:t>4.Øvelse – Tilføj en </a:t>
            </a:r>
            <a:r>
              <a:rPr lang="da-DK" dirty="0" err="1"/>
              <a:t>provider</a:t>
            </a:r>
            <a:r>
              <a:rPr lang="da-DK" dirty="0"/>
              <a:t> til koden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F4CEF6-245F-2443-9B7F-1EEC1F95C10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4736" y="1672723"/>
            <a:ext cx="8789988" cy="4100071"/>
          </a:xfrm>
        </p:spPr>
        <p:txBody>
          <a:bodyPr/>
          <a:lstStyle/>
          <a:p>
            <a:r>
              <a:rPr lang="da-DK" dirty="0"/>
              <a:t>Find en liste af </a:t>
            </a:r>
            <a:r>
              <a:rPr lang="da-DK" dirty="0" err="1"/>
              <a:t>providers</a:t>
            </a:r>
            <a:r>
              <a:rPr lang="da-DK" dirty="0"/>
              <a:t> (”</a:t>
            </a:r>
            <a:r>
              <a:rPr lang="da-DK" dirty="0" err="1"/>
              <a:t>unfolding</a:t>
            </a:r>
            <a:r>
              <a:rPr lang="da-DK" dirty="0"/>
              <a:t> </a:t>
            </a:r>
            <a:r>
              <a:rPr lang="da-DK" dirty="0" err="1"/>
              <a:t>map</a:t>
            </a:r>
            <a:r>
              <a:rPr lang="da-DK" dirty="0"/>
              <a:t> </a:t>
            </a:r>
            <a:r>
              <a:rPr lang="da-DK" dirty="0" err="1"/>
              <a:t>providers</a:t>
            </a:r>
            <a:r>
              <a:rPr lang="da-DK" dirty="0"/>
              <a:t>”)</a:t>
            </a:r>
          </a:p>
          <a:p>
            <a:r>
              <a:rPr lang="da-DK" dirty="0"/>
              <a:t>Kopier  </a:t>
            </a:r>
            <a:r>
              <a:rPr lang="da-DK" sz="1600" dirty="0" err="1"/>
              <a:t>arealMap</a:t>
            </a:r>
            <a:r>
              <a:rPr lang="da-DK" sz="1600" dirty="0"/>
              <a:t> = new </a:t>
            </a:r>
            <a:r>
              <a:rPr lang="da-DK" sz="1600" dirty="0" err="1"/>
              <a:t>UnfoldingMap</a:t>
            </a:r>
            <a:r>
              <a:rPr lang="da-DK" sz="1600" dirty="0"/>
              <a:t>(</a:t>
            </a:r>
            <a:r>
              <a:rPr lang="da-DK" sz="1600" dirty="0" err="1"/>
              <a:t>this</a:t>
            </a:r>
            <a:r>
              <a:rPr lang="da-DK" sz="1600" dirty="0"/>
              <a:t>, new </a:t>
            </a:r>
            <a:r>
              <a:rPr lang="da-DK" sz="1600" dirty="0" err="1"/>
              <a:t>Microsoft.AerialProvider</a:t>
            </a:r>
            <a:r>
              <a:rPr lang="da-DK" sz="1600" dirty="0"/>
              <a:t>()); </a:t>
            </a:r>
          </a:p>
          <a:p>
            <a:pPr lvl="0"/>
            <a:r>
              <a:rPr lang="da-DK" dirty="0">
                <a:solidFill>
                  <a:prstClr val="black"/>
                </a:solidFill>
              </a:rPr>
              <a:t>Modificer </a:t>
            </a:r>
          </a:p>
          <a:p>
            <a:pPr lvl="1"/>
            <a:r>
              <a:rPr lang="da-DK" sz="1600" dirty="0" err="1">
                <a:solidFill>
                  <a:prstClr val="black"/>
                </a:solidFill>
              </a:rPr>
              <a:t>UnfoldingMap</a:t>
            </a:r>
            <a:r>
              <a:rPr lang="da-DK" sz="1600" dirty="0">
                <a:solidFill>
                  <a:prstClr val="black"/>
                </a:solidFill>
              </a:rPr>
              <a:t> </a:t>
            </a:r>
            <a:r>
              <a:rPr lang="da-DK" sz="1600" dirty="0" err="1">
                <a:solidFill>
                  <a:prstClr val="black"/>
                </a:solidFill>
              </a:rPr>
              <a:t>streetMap</a:t>
            </a:r>
            <a:r>
              <a:rPr lang="da-DK" sz="1600" dirty="0">
                <a:solidFill>
                  <a:prstClr val="black"/>
                </a:solidFill>
              </a:rPr>
              <a:t>, </a:t>
            </a:r>
            <a:r>
              <a:rPr lang="da-DK" sz="1600" dirty="0" err="1">
                <a:solidFill>
                  <a:prstClr val="black"/>
                </a:solidFill>
              </a:rPr>
              <a:t>arealMap</a:t>
            </a:r>
            <a:r>
              <a:rPr lang="da-DK" sz="1600" dirty="0">
                <a:solidFill>
                  <a:prstClr val="black"/>
                </a:solidFill>
              </a:rPr>
              <a:t>, </a:t>
            </a:r>
            <a:r>
              <a:rPr lang="da-DK" sz="1600" dirty="0" err="1">
                <a:solidFill>
                  <a:prstClr val="black"/>
                </a:solidFill>
              </a:rPr>
              <a:t>currentMap</a:t>
            </a:r>
            <a:r>
              <a:rPr lang="da-DK" sz="1600" dirty="0">
                <a:solidFill>
                  <a:prstClr val="black"/>
                </a:solidFill>
              </a:rPr>
              <a:t>;</a:t>
            </a:r>
          </a:p>
          <a:p>
            <a:pPr lvl="1"/>
            <a:r>
              <a:rPr lang="da-DK" sz="1600" dirty="0" err="1">
                <a:solidFill>
                  <a:prstClr val="black"/>
                </a:solidFill>
              </a:rPr>
              <a:t>MapUtils.createDefaultEventDispatcher</a:t>
            </a:r>
            <a:r>
              <a:rPr lang="da-DK" sz="1600" dirty="0">
                <a:solidFill>
                  <a:prstClr val="black"/>
                </a:solidFill>
              </a:rPr>
              <a:t>(</a:t>
            </a:r>
            <a:r>
              <a:rPr lang="da-DK" sz="1600" dirty="0" err="1">
                <a:solidFill>
                  <a:prstClr val="black"/>
                </a:solidFill>
              </a:rPr>
              <a:t>this</a:t>
            </a:r>
            <a:r>
              <a:rPr lang="da-DK" sz="1600" dirty="0">
                <a:solidFill>
                  <a:prstClr val="black"/>
                </a:solidFill>
              </a:rPr>
              <a:t>, </a:t>
            </a:r>
            <a:r>
              <a:rPr lang="da-DK" sz="1600" dirty="0" err="1">
                <a:solidFill>
                  <a:prstClr val="black"/>
                </a:solidFill>
              </a:rPr>
              <a:t>streetMap</a:t>
            </a:r>
            <a:r>
              <a:rPr lang="da-DK" sz="1600" dirty="0">
                <a:solidFill>
                  <a:prstClr val="black"/>
                </a:solidFill>
              </a:rPr>
              <a:t>, </a:t>
            </a:r>
            <a:r>
              <a:rPr lang="da-DK" sz="1600" dirty="0" err="1">
                <a:solidFill>
                  <a:prstClr val="black"/>
                </a:solidFill>
              </a:rPr>
              <a:t>arealMap</a:t>
            </a:r>
            <a:r>
              <a:rPr lang="da-DK" sz="1600" dirty="0">
                <a:solidFill>
                  <a:prstClr val="black"/>
                </a:solidFill>
              </a:rPr>
              <a:t>);</a:t>
            </a:r>
          </a:p>
          <a:p>
            <a:pPr lvl="1"/>
            <a:endParaRPr lang="da-DK" sz="1400" dirty="0">
              <a:solidFill>
                <a:prstClr val="black"/>
              </a:solidFill>
            </a:endParaRPr>
          </a:p>
          <a:p>
            <a:pPr lvl="1"/>
            <a:endParaRPr lang="da-DK" sz="1400" dirty="0">
              <a:solidFill>
                <a:prstClr val="black"/>
              </a:solidFill>
            </a:endParaRPr>
          </a:p>
          <a:p>
            <a:r>
              <a:rPr lang="da-DK" dirty="0">
                <a:solidFill>
                  <a:prstClr val="black"/>
                </a:solidFill>
              </a:rPr>
              <a:t>Kopier og modificer</a:t>
            </a:r>
          </a:p>
          <a:p>
            <a:pPr lvl="1"/>
            <a:endParaRPr lang="da-DK" dirty="0">
              <a:solidFill>
                <a:prstClr val="black"/>
              </a:solidFill>
            </a:endParaRPr>
          </a:p>
          <a:p>
            <a:endParaRPr lang="da-DK" sz="1600" dirty="0"/>
          </a:p>
          <a:p>
            <a:endParaRPr lang="da-DK" sz="1600" dirty="0"/>
          </a:p>
          <a:p>
            <a:endParaRPr lang="da-DK" sz="1600" dirty="0"/>
          </a:p>
          <a:p>
            <a:pPr lvl="1"/>
            <a:endParaRPr lang="da-DK" dirty="0"/>
          </a:p>
          <a:p>
            <a:pPr marL="372709" lvl="1" indent="0">
              <a:buNone/>
            </a:pPr>
            <a:r>
              <a:rPr lang="da-DK" dirty="0"/>
              <a:t> 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B2EC8DC-77DC-A14A-9823-55205869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69" y="4655194"/>
            <a:ext cx="5334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7AEDA699A6046B28BDB03A4B3ACE5" ma:contentTypeVersion="21" ma:contentTypeDescription="Create a new document." ma:contentTypeScope="" ma:versionID="a1ecb3e38cf76319d76077bc680b3a62">
  <xsd:schema xmlns:xsd="http://www.w3.org/2001/XMLSchema" xmlns:xs="http://www.w3.org/2001/XMLSchema" xmlns:p="http://schemas.microsoft.com/office/2006/metadata/properties" xmlns:ns1="http://schemas.microsoft.com/sharepoint/v3" xmlns:ns2="7d4bd1a6-963b-4ce5-9d6a-82f9bec88dc5" xmlns:ns3="d40e101a-1fec-4fbd-a9d0-ed41492f4cd8" targetNamespace="http://schemas.microsoft.com/office/2006/metadata/properties" ma:root="true" ma:fieldsID="ca0855a30610a0d7222e3a866c99a4dd" ns1:_="" ns2:_="" ns3:_="">
    <xsd:import namespace="http://schemas.microsoft.com/sharepoint/v3"/>
    <xsd:import namespace="7d4bd1a6-963b-4ce5-9d6a-82f9bec88dc5"/>
    <xsd:import namespace="d40e101a-1fec-4fbd-a9d0-ed41492f4c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nitials" minOccurs="0"/>
                <xsd:element ref="ns3:Semester" minOccurs="0"/>
                <xsd:element ref="ns3:Indho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4bd1a6-963b-4ce5-9d6a-82f9bec8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Initials" ma:index="10" nillable="true" ma:displayName="Flow" ma:internalName="Initials">
      <xsd:simpleType>
        <xsd:restriction base="dms:Text">
          <xsd:maxLength value="255"/>
        </xsd:restriction>
      </xsd:simpleType>
    </xsd:element>
    <xsd:element name="Semester" ma:index="12" nillable="true" ma:displayName="Semester" ma:internalName="Semester">
      <xsd:simpleType>
        <xsd:restriction base="dms:Text">
          <xsd:maxLength value="255"/>
        </xsd:restriction>
      </xsd:simpleType>
    </xsd:element>
    <xsd:element name="Indhold" ma:index="13" nillable="true" ma:displayName="Indhold" ma:internalName="Indhold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1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hold xmlns="d40e101a-1fec-4fbd-a9d0-ed41492f4cd8" xsi:nil="true"/>
    <Initials xmlns="d40e101a-1fec-4fbd-a9d0-ed41492f4cd8" xsi:nil="true"/>
    <Semester xmlns="d40e101a-1fec-4fbd-a9d0-ed41492f4cd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7910C5-7ECC-475F-A718-267DE514D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4bd1a6-963b-4ce5-9d6a-82f9bec88dc5"/>
    <ds:schemaRef ds:uri="d40e101a-1fec-4fbd-a9d0-ed41492f4c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D046B3-D768-4B77-838C-BC205A3C485E}">
  <ds:schemaRefs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7d4bd1a6-963b-4ce5-9d6a-82f9bec88dc5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d40e101a-1fec-4fbd-a9d0-ed41492f4cd8"/>
  </ds:schemaRefs>
</ds:datastoreItem>
</file>

<file path=customXml/itemProps3.xml><?xml version="1.0" encoding="utf-8"?>
<ds:datastoreItem xmlns:ds="http://schemas.openxmlformats.org/officeDocument/2006/customXml" ds:itemID="{2A11B792-30E4-433D-9CDE-083CAE38CB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22345</TotalTime>
  <Words>478</Words>
  <Application>Microsoft Macintosh PowerPoint</Application>
  <PresentationFormat>Brugerdefineret</PresentationFormat>
  <Paragraphs>126</Paragraphs>
  <Slides>11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Verdana</vt:lpstr>
      <vt:lpstr>Wingdings</vt:lpstr>
      <vt:lpstr>Office-tema</vt:lpstr>
      <vt:lpstr>Dag 4 – Processing med mus</vt:lpstr>
      <vt:lpstr>.. Og matematik  (suk) …</vt:lpstr>
      <vt:lpstr>PowerPoint-præsentation</vt:lpstr>
      <vt:lpstr>Dagens Agenda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Studerende på Cphbusiness Intro til læringstilgang og studieaktiviteter </dc:title>
  <dc:subject/>
  <cp:lastModifiedBy>Thorbjørn Wulf (THOR - Adjunkt - Cphbusiness)</cp:lastModifiedBy>
  <cp:revision>96</cp:revision>
  <dcterms:modified xsi:type="dcterms:W3CDTF">2020-09-03T14:01:22Z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0x01010050E7AEDA699A6046B28BDB03A4B3ACE5</vt:lpwstr>
  </property>
</Properties>
</file>